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7" r:id="rId5"/>
    <p:sldId id="270" r:id="rId6"/>
    <p:sldId id="261" r:id="rId7"/>
    <p:sldId id="265" r:id="rId8"/>
    <p:sldId id="258" r:id="rId9"/>
    <p:sldId id="267" r:id="rId10"/>
    <p:sldId id="259" r:id="rId11"/>
    <p:sldId id="269" r:id="rId12"/>
    <p:sldId id="271" r:id="rId13"/>
    <p:sldId id="264" r:id="rId14"/>
    <p:sldId id="272" r:id="rId15"/>
    <p:sldId id="273" r:id="rId16"/>
    <p:sldId id="266" r:id="rId17"/>
    <p:sldId id="274" r:id="rId18"/>
    <p:sldId id="263" r:id="rId19"/>
    <p:sldId id="276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653F-8516-434B-B0F0-DEF00D40142A}" type="datetimeFigureOut">
              <a:rPr lang="en-US" smtClean="0"/>
              <a:t>8/19/2009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2515-CAF9-415C-BEEA-8D86F0DA4F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en/0/0c/%27Magenta%2C_Black%2C_Green_on_Orange%27%2C_oil_on_canvas_painting_by_Mark_Rothko%2C_1947%2C_Museum_of_Modern_Art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 Art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Wavy Lines with Black Border  </a:t>
            </a:r>
            <a:br>
              <a:rPr lang="en-US" dirty="0" smtClean="0"/>
            </a:br>
            <a:r>
              <a:rPr lang="en-US" sz="2700" dirty="0" smtClean="0"/>
              <a:t>Sol </a:t>
            </a:r>
            <a:r>
              <a:rPr lang="en-US" sz="2700" dirty="0" err="1" smtClean="0"/>
              <a:t>LeWitt</a:t>
            </a:r>
            <a:endParaRPr lang="en-US" sz="2700" dirty="0"/>
          </a:p>
        </p:txBody>
      </p:sp>
      <p:pic>
        <p:nvPicPr>
          <p:cNvPr id="15362" name="Picture 2" descr="Sol LeWitt, Wavy Lines With Black Border, Wavy Lines With Black Border, Aquatinta, 41 x 51 cm, auf Bütten 53 x 63 cm, numeriert und vom Künstler signiert, Auflage 60, Preise: € 1.200,- bis 31. Juli 2004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2254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 Study</a:t>
            </a:r>
            <a:br>
              <a:rPr lang="en-US" dirty="0" smtClean="0"/>
            </a:br>
            <a:r>
              <a:rPr lang="en-US" sz="2200" dirty="0" smtClean="0"/>
              <a:t>Wayne </a:t>
            </a:r>
            <a:r>
              <a:rPr lang="en-US" sz="2200" dirty="0" err="1" smtClean="0"/>
              <a:t>Thiebaud</a:t>
            </a:r>
            <a:endParaRPr lang="en-US" sz="2200" dirty="0"/>
          </a:p>
        </p:txBody>
      </p:sp>
      <p:pic>
        <p:nvPicPr>
          <p:cNvPr id="26626" name="Picture 2" descr="http://www.paulhina.com/hinablog-archives/Thiebau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56492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Rising Moon: Haycocks</a:t>
            </a:r>
            <a:br>
              <a:rPr lang="en-US" dirty="0" smtClean="0"/>
            </a:br>
            <a:r>
              <a:rPr lang="en-US" sz="2700" dirty="0" smtClean="0"/>
              <a:t>Vincent Van Gough</a:t>
            </a:r>
            <a:endParaRPr lang="en-US" sz="2700" dirty="0"/>
          </a:p>
        </p:txBody>
      </p:sp>
      <p:pic>
        <p:nvPicPr>
          <p:cNvPr id="28674" name="Picture 2" descr="http://www.wired.com/news/images/full/vangough_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537301" cy="5138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Excpert</a:t>
            </a:r>
            <a:r>
              <a:rPr lang="en-US" dirty="0" smtClean="0"/>
              <a:t> (</a:t>
            </a:r>
            <a:r>
              <a:rPr lang="en-US" dirty="0" err="1" smtClean="0"/>
              <a:t>Supernaturalist</a:t>
            </a:r>
            <a:r>
              <a:rPr lang="en-US" dirty="0" smtClean="0"/>
              <a:t> </a:t>
            </a:r>
            <a:r>
              <a:rPr lang="en-US" dirty="0" err="1" smtClean="0"/>
              <a:t>Envasion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700" dirty="0" smtClean="0"/>
              <a:t>Julie </a:t>
            </a:r>
            <a:r>
              <a:rPr lang="en-US" sz="2700" dirty="0" err="1" smtClean="0"/>
              <a:t>Mehretu</a:t>
            </a:r>
            <a:endParaRPr lang="en-US" sz="2700" dirty="0"/>
          </a:p>
        </p:txBody>
      </p:sp>
      <p:pic>
        <p:nvPicPr>
          <p:cNvPr id="21510" name="Picture 6" descr="http://artscenecal.com/ArtistsFiles/MehretuJ/MehretuJJPGs/JMehretu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79830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Swirly</a:t>
            </a:r>
            <a:br>
              <a:rPr lang="en-US" dirty="0" smtClean="0"/>
            </a:br>
            <a:r>
              <a:rPr lang="en-US" sz="2700" dirty="0" smtClean="0"/>
              <a:t>Henri Matisse</a:t>
            </a:r>
            <a:endParaRPr lang="en-US" sz="2700" dirty="0"/>
          </a:p>
        </p:txBody>
      </p:sp>
      <p:pic>
        <p:nvPicPr>
          <p:cNvPr id="29698" name="Picture 2" descr="http://www2.olentangy.k12.oh.us/~jonathan_juravich/lukebo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7165181" cy="398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533400"/>
            <a:ext cx="2819400" cy="1828800"/>
          </a:xfrm>
        </p:spPr>
        <p:txBody>
          <a:bodyPr/>
          <a:lstStyle/>
          <a:p>
            <a:r>
              <a:rPr lang="en-US" dirty="0" smtClean="0"/>
              <a:t>Pre-Dawn</a:t>
            </a:r>
            <a:br>
              <a:rPr lang="en-US" dirty="0" smtClean="0"/>
            </a:br>
            <a:r>
              <a:rPr lang="en-US" sz="2400" dirty="0" smtClean="0"/>
              <a:t>Hans Hoffman</a:t>
            </a:r>
            <a:endParaRPr lang="en-US" sz="2400" dirty="0"/>
          </a:p>
        </p:txBody>
      </p:sp>
      <p:pic>
        <p:nvPicPr>
          <p:cNvPr id="30722" name="Picture 2" descr="http://nga.gov.au/International/Catalogue/Images/LRG/102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493318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Lucas</a:t>
            </a:r>
            <a:br>
              <a:rPr lang="en-US" dirty="0" smtClean="0"/>
            </a:br>
            <a:r>
              <a:rPr lang="en-US" sz="2700" dirty="0" smtClean="0"/>
              <a:t>Chuck Close</a:t>
            </a:r>
            <a:endParaRPr lang="en-US" sz="2700" dirty="0"/>
          </a:p>
        </p:txBody>
      </p:sp>
      <p:pic>
        <p:nvPicPr>
          <p:cNvPr id="23554" name="Picture 2" descr="Lucas, 1987, Chuck Close, oil on canvas, 30 x 30 inches, collection of Jon and Mary Shirley (concentric circle grid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1"/>
            <a:ext cx="4032504" cy="4800600"/>
          </a:xfrm>
          <a:prstGeom prst="rect">
            <a:avLst/>
          </a:prstGeom>
          <a:noFill/>
        </p:spPr>
      </p:pic>
      <p:pic>
        <p:nvPicPr>
          <p:cNvPr id="23556" name="Picture 4" descr="http://images.artnet.com/artwork_images_117865_422710_chuck-c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560" y="1524000"/>
            <a:ext cx="3841390" cy="4800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3048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Self Portrait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Chuck Close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Seated Woman</a:t>
            </a:r>
            <a:br>
              <a:rPr lang="en-US" dirty="0" smtClean="0"/>
            </a:br>
            <a:r>
              <a:rPr lang="en-US" sz="2700" dirty="0" smtClean="0"/>
              <a:t>Pablo Picasso</a:t>
            </a:r>
            <a:endParaRPr lang="en-US" sz="2700" dirty="0"/>
          </a:p>
        </p:txBody>
      </p:sp>
      <p:pic>
        <p:nvPicPr>
          <p:cNvPr id="31746" name="Picture 2" descr="http://www.studio-international.co.uk/studio-images/picasso_and_american_art/picasso_woman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453838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Back to a Bright New Future</a:t>
            </a:r>
            <a:br>
              <a:rPr lang="en-US" dirty="0" smtClean="0"/>
            </a:br>
            <a:r>
              <a:rPr lang="en-US" sz="2700" dirty="0" smtClean="0"/>
              <a:t>Julie </a:t>
            </a:r>
            <a:r>
              <a:rPr lang="en-US" sz="2700" dirty="0" err="1" smtClean="0"/>
              <a:t>Mehretu</a:t>
            </a:r>
            <a:endParaRPr lang="en-US" sz="2700" dirty="0"/>
          </a:p>
        </p:txBody>
      </p:sp>
      <p:pic>
        <p:nvPicPr>
          <p:cNvPr id="20484" name="Picture 4" descr="looking back to a bright new fu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95222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Chop </a:t>
            </a:r>
            <a:r>
              <a:rPr lang="en-US" dirty="0" err="1" smtClean="0"/>
              <a:t>Suey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Eward</a:t>
            </a:r>
            <a:r>
              <a:rPr lang="en-US" sz="2700" dirty="0" smtClean="0"/>
              <a:t> Hopper</a:t>
            </a:r>
            <a:endParaRPr lang="en-US" sz="2700" dirty="0"/>
          </a:p>
        </p:txBody>
      </p:sp>
      <p:pic>
        <p:nvPicPr>
          <p:cNvPr id="33796" name="Picture 4" descr="http://artsandletters.files.wordpress.com/2009/01/hopper-chop-su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210175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" y="5791200"/>
            <a:ext cx="24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TeXTure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 rot="2189563">
            <a:off x="4409948" y="1240567"/>
            <a:ext cx="25582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3"/>
                </a:solidFill>
                <a:effectLst/>
              </a:rPr>
              <a:t>Value</a:t>
            </a:r>
            <a:endParaRPr 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447800"/>
            <a:ext cx="21559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Size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731891">
            <a:off x="3141658" y="3051814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181600"/>
            <a:ext cx="230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Pattern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3276600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281342">
            <a:off x="6101848" y="4811689"/>
            <a:ext cx="2852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Color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495800" y="4267200"/>
            <a:ext cx="533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42672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259626">
            <a:off x="1701051" y="4584926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Shape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Pie 13"/>
          <p:cNvSpPr/>
          <p:nvPr/>
        </p:nvSpPr>
        <p:spPr>
          <a:xfrm rot="20049513">
            <a:off x="2257763" y="5326180"/>
            <a:ext cx="838200" cy="7620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824829">
            <a:off x="447613" y="2673828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Emphasis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1371600"/>
            <a:ext cx="1675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Form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589301">
            <a:off x="5431100" y="4722896"/>
            <a:ext cx="18248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Movement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733800"/>
            <a:ext cx="26111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Contrast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00" y="1371600"/>
            <a:ext cx="174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Repetition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0" y="4419600"/>
            <a:ext cx="1744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Repetition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2133600"/>
            <a:ext cx="5713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Dominance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066800"/>
            <a:ext cx="1945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Direction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Road</a:t>
            </a:r>
            <a:br>
              <a:rPr lang="en-US" dirty="0" smtClean="0"/>
            </a:br>
            <a:r>
              <a:rPr lang="en-US" sz="3100" dirty="0" smtClean="0"/>
              <a:t>Charles Wiese</a:t>
            </a:r>
            <a:endParaRPr lang="en-US" sz="3100" dirty="0"/>
          </a:p>
        </p:txBody>
      </p:sp>
      <p:pic>
        <p:nvPicPr>
          <p:cNvPr id="19460" name="Picture 4" descr="http://www.charleswiese.com/wayoutwestpage/medthumbs/ontheroad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elements of design do you see in each of these paintings?</a:t>
            </a:r>
          </a:p>
          <a:p>
            <a:r>
              <a:rPr lang="en-US" dirty="0" smtClean="0"/>
              <a:t>Which one stands out to you the most? Why?</a:t>
            </a:r>
          </a:p>
          <a:p>
            <a:r>
              <a:rPr lang="en-US" dirty="0" smtClean="0"/>
              <a:t>What elements could you program the Scribbler robot to replicate?  </a:t>
            </a:r>
          </a:p>
          <a:p>
            <a:r>
              <a:rPr lang="en-US" dirty="0" smtClean="0"/>
              <a:t>Which elements would be the most difficult to program?  Why?</a:t>
            </a:r>
          </a:p>
          <a:p>
            <a:r>
              <a:rPr lang="en-US" dirty="0" smtClean="0"/>
              <a:t>What other tools could you use to add various elements to your work?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Presta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Sol </a:t>
            </a:r>
            <a:r>
              <a:rPr lang="en-US" sz="2700" dirty="0" err="1" smtClean="0"/>
              <a:t>Lewitt</a:t>
            </a:r>
            <a:endParaRPr lang="en-US" sz="2700" dirty="0"/>
          </a:p>
        </p:txBody>
      </p:sp>
      <p:pic>
        <p:nvPicPr>
          <p:cNvPr id="10242" name="Picture 2" descr="http://www.educared.org.ar/infanciaenred/pescandoideas/ar_sol-lewi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39243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096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No. 3</a:t>
            </a:r>
            <a:br>
              <a:rPr lang="en-US" dirty="0" smtClean="0"/>
            </a:br>
            <a:r>
              <a:rPr lang="en-US" sz="2700" dirty="0" smtClean="0"/>
              <a:t>Mark Rothko</a:t>
            </a:r>
            <a:endParaRPr lang="en-US" sz="2700" dirty="0"/>
          </a:p>
        </p:txBody>
      </p:sp>
      <p:pic>
        <p:nvPicPr>
          <p:cNvPr id="27650" name="Picture 2" descr="File:'Magenta, Black, Green on Orange', oil on canvas painting by Mark Rothko, 1947, Museum of Modern 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4495800" cy="5889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Untitled </a:t>
            </a:r>
            <a:br>
              <a:rPr lang="en-US" dirty="0" smtClean="0"/>
            </a:br>
            <a:r>
              <a:rPr lang="en-US" sz="2700" dirty="0" smtClean="0"/>
              <a:t>Cy </a:t>
            </a:r>
            <a:r>
              <a:rPr lang="en-US" sz="2700" dirty="0" err="1" smtClean="0"/>
              <a:t>Twombley</a:t>
            </a:r>
            <a:endParaRPr lang="en-US" sz="2700" dirty="0"/>
          </a:p>
        </p:txBody>
      </p:sp>
      <p:pic>
        <p:nvPicPr>
          <p:cNvPr id="18436" name="Picture 4" descr="http://www.new-york-art.com/cy-twombly-1-Untitled_1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324600" cy="444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Picasso and </a:t>
            </a:r>
            <a:r>
              <a:rPr lang="en-US" dirty="0" smtClean="0"/>
              <a:t>Braque</a:t>
            </a:r>
            <a:br>
              <a:rPr lang="en-US" dirty="0" smtClean="0"/>
            </a:br>
            <a:r>
              <a:rPr lang="en-US" sz="2700" dirty="0" smtClean="0"/>
              <a:t>Mark </a:t>
            </a:r>
            <a:r>
              <a:rPr lang="en-US" sz="2700" dirty="0" err="1" smtClean="0"/>
              <a:t>Tansey</a:t>
            </a:r>
            <a:endParaRPr lang="en-US" sz="2700" dirty="0"/>
          </a:p>
        </p:txBody>
      </p:sp>
      <p:pic>
        <p:nvPicPr>
          <p:cNvPr id="22530" name="Picture 2" descr="http://www.firstflightcentennial.org/Newsletter/Updat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07430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Leda </a:t>
            </a:r>
            <a:r>
              <a:rPr lang="en-US" dirty="0"/>
              <a:t>and the </a:t>
            </a:r>
            <a:r>
              <a:rPr lang="en-US" dirty="0" smtClean="0"/>
              <a:t>Swan </a:t>
            </a:r>
            <a:br>
              <a:rPr lang="en-US" dirty="0" smtClean="0"/>
            </a:br>
            <a:r>
              <a:rPr lang="en-US" sz="2400" dirty="0" smtClean="0"/>
              <a:t>Cy </a:t>
            </a:r>
            <a:r>
              <a:rPr lang="en-US" sz="2400" dirty="0" err="1" smtClean="0"/>
              <a:t>Twombley</a:t>
            </a:r>
            <a:endParaRPr lang="en-US" sz="2400" dirty="0"/>
          </a:p>
        </p:txBody>
      </p:sp>
      <p:pic>
        <p:nvPicPr>
          <p:cNvPr id="16386" name="Picture 2" descr="http://slog.thestranger.com/files/2007/07/112604_cy_twomb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23875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Puddle</a:t>
            </a:r>
            <a:br>
              <a:rPr lang="en-US" dirty="0" smtClean="0"/>
            </a:br>
            <a:r>
              <a:rPr lang="en-US" sz="2700" dirty="0" smtClean="0"/>
              <a:t>MC Escher</a:t>
            </a:r>
            <a:endParaRPr lang="en-US" sz="2700" dirty="0"/>
          </a:p>
        </p:txBody>
      </p:sp>
      <p:pic>
        <p:nvPicPr>
          <p:cNvPr id="24578" name="Picture 2" descr="http://www.artchive.com/artchive/e/escher/escher_pu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6527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137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Robot Art Project</vt:lpstr>
      <vt:lpstr>Elements of Design</vt:lpstr>
      <vt:lpstr>Discussion Questions</vt:lpstr>
      <vt:lpstr>Presta Sol Lewitt</vt:lpstr>
      <vt:lpstr>No. 3 Mark Rothko</vt:lpstr>
      <vt:lpstr>Untitled  Cy Twombley</vt:lpstr>
      <vt:lpstr>Picasso and Braque Mark Tansey</vt:lpstr>
      <vt:lpstr>Leda and the Swan  Cy Twombley</vt:lpstr>
      <vt:lpstr>Puddle MC Escher</vt:lpstr>
      <vt:lpstr>Wavy Lines with Black Border   Sol LeWitt</vt:lpstr>
      <vt:lpstr>Farm Study Wayne Thiebaud</vt:lpstr>
      <vt:lpstr>Rising Moon: Haycocks Vincent Van Gough</vt:lpstr>
      <vt:lpstr>Excpert (Supernaturalist Envasion) Julie Mehretu</vt:lpstr>
      <vt:lpstr>Le Swirly Henri Matisse</vt:lpstr>
      <vt:lpstr>Pre-Dawn Hans Hoffman</vt:lpstr>
      <vt:lpstr>Lucas Chuck Close</vt:lpstr>
      <vt:lpstr>Seated Woman Pablo Picasso</vt:lpstr>
      <vt:lpstr>Looking Back to a Bright New Future Julie Mehretu</vt:lpstr>
      <vt:lpstr>Chop Suey Eward Hopper</vt:lpstr>
      <vt:lpstr>On the Road Charles Wiese</vt:lpstr>
    </vt:vector>
  </TitlesOfParts>
  <Company>The Walker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Art Project</dc:title>
  <dc:creator>thomas.cooper</dc:creator>
  <cp:lastModifiedBy>thomas.cooper</cp:lastModifiedBy>
  <cp:revision>21</cp:revision>
  <dcterms:created xsi:type="dcterms:W3CDTF">2009-08-19T14:20:22Z</dcterms:created>
  <dcterms:modified xsi:type="dcterms:W3CDTF">2009-08-19T17:34:41Z</dcterms:modified>
</cp:coreProperties>
</file>